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84" r:id="rId10"/>
    <p:sldId id="283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15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95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608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32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711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649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00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211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41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729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79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42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714FE-FB4C-419F-8DD8-66E6915F490A}" type="datetimeFigureOut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D466C-4E34-46B9-B3FF-811E73B1AD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273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72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455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772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68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2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35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946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61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58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20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3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06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743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846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265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426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234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095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138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3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99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841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80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21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64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89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44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Kylene Marie</dc:creator>
  <cp:lastModifiedBy>Rebecca Cahill</cp:lastModifiedBy>
  <cp:revision>51</cp:revision>
  <dcterms:created xsi:type="dcterms:W3CDTF">2020-06-23T04:11:43Z</dcterms:created>
  <dcterms:modified xsi:type="dcterms:W3CDTF">2020-06-25T01:18:10Z</dcterms:modified>
</cp:coreProperties>
</file>