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2" r:id="rId9"/>
    <p:sldId id="284" r:id="rId10"/>
    <p:sldId id="283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15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995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608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7323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711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649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00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211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241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29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1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842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714FE-FB4C-419F-8DD8-66E6915F490A}" type="datetimeFigureOut">
              <a:rPr lang="en-AU" smtClean="0"/>
              <a:t>25/06/2020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D466C-4E34-46B9-B3FF-811E73B1AD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273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720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45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772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56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282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358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946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261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586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206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3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06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743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846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26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26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234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095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138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63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99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84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803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218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64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89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444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Kylene Marie</dc:creator>
  <cp:lastModifiedBy>Rebecca Cahill</cp:lastModifiedBy>
  <cp:revision>51</cp:revision>
  <dcterms:created xsi:type="dcterms:W3CDTF">2020-06-23T04:11:43Z</dcterms:created>
  <dcterms:modified xsi:type="dcterms:W3CDTF">2020-06-25T01:18:10Z</dcterms:modified>
</cp:coreProperties>
</file>